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8" r:id="rId4"/>
    <p:sldId id="257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Mini Lesson 2:  Writing Complete Sentences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Expressing Complete Thoughts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988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6" y="982133"/>
            <a:ext cx="9607641" cy="4893206"/>
          </a:xfrm>
        </p:spPr>
      </p:pic>
    </p:spTree>
    <p:extLst>
      <p:ext uri="{BB962C8B-B14F-4D97-AF65-F5344CB8AC3E}">
        <p14:creationId xmlns:p14="http://schemas.microsoft.com/office/powerpoint/2010/main" val="77356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does a sentence contain?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sentence is a group of words that expresses a complete thought.  Every sentence contains a verb, begins with a capital letter, and ends with either a period, a question mark, or an exclamation point.</a:t>
            </a:r>
          </a:p>
          <a:p>
            <a:endParaRPr lang="en-CA" dirty="0"/>
          </a:p>
          <a:p>
            <a:r>
              <a:rPr lang="en-CA" dirty="0" smtClean="0"/>
              <a:t>NOT ALL GROUPS OF WORDS CAN BE CONSIDERED SENTENCES.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677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Phrases and Clauses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A phrase is a group of related words that does not contain a verb and therefore a phrase IS NOT A SENTENCE.</a:t>
            </a:r>
          </a:p>
          <a:p>
            <a:r>
              <a:rPr lang="en-CA" dirty="0" smtClean="0"/>
              <a:t>Clauses are groups of related words that have a subject and a verb and that form part of a sentence.  There are two types of clauses:  subordinate and principal.</a:t>
            </a:r>
          </a:p>
          <a:p>
            <a:r>
              <a:rPr lang="en-CA" dirty="0" smtClean="0"/>
              <a:t>Subordinate clauses ARE NOT SENTENCES because they do not express complete thoughts.</a:t>
            </a:r>
          </a:p>
          <a:p>
            <a:r>
              <a:rPr lang="en-CA" dirty="0" smtClean="0"/>
              <a:t>Principal clauses CAN BECOME SENTENCES WITH PROPER PUNCTUATION. 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276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 of Phrases (no verb)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Under the sea</a:t>
            </a:r>
          </a:p>
          <a:p>
            <a:pPr marL="0" indent="0">
              <a:buNone/>
            </a:pPr>
            <a:r>
              <a:rPr lang="en-CA" dirty="0" smtClean="0"/>
              <a:t>To the ends of the earth</a:t>
            </a:r>
          </a:p>
          <a:p>
            <a:pPr marL="0" indent="0">
              <a:buNone/>
            </a:pPr>
            <a:r>
              <a:rPr lang="en-CA" dirty="0" smtClean="0"/>
              <a:t>Throughout time</a:t>
            </a:r>
          </a:p>
          <a:p>
            <a:pPr marL="0" indent="0">
              <a:buNone/>
            </a:pPr>
            <a:r>
              <a:rPr lang="en-CA" dirty="0" smtClean="0"/>
              <a:t>In a matter of seconds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520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Examples of Subordinate Clauses (not complete thoughts)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we watched</a:t>
            </a:r>
          </a:p>
          <a:p>
            <a:r>
              <a:rPr lang="en-CA" dirty="0" smtClean="0"/>
              <a:t>Because the weather was so bad</a:t>
            </a:r>
          </a:p>
          <a:p>
            <a:r>
              <a:rPr lang="en-CA" dirty="0"/>
              <a:t>O</a:t>
            </a:r>
            <a:r>
              <a:rPr lang="en-CA" dirty="0" smtClean="0"/>
              <a:t>n the balcony</a:t>
            </a:r>
          </a:p>
          <a:p>
            <a:r>
              <a:rPr lang="en-CA" dirty="0" smtClean="0"/>
              <a:t>Speaking loudly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100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Examples of Principal Clauses (could be sentences with proper punctuation)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Let go of my nose (just add an exclamation point)</a:t>
            </a:r>
          </a:p>
          <a:p>
            <a:r>
              <a:rPr lang="en-CA" dirty="0" smtClean="0"/>
              <a:t>What is that (just add a question mark)</a:t>
            </a:r>
          </a:p>
          <a:p>
            <a:r>
              <a:rPr lang="en-CA" dirty="0" smtClean="0"/>
              <a:t>To err is human (just add a period)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28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Practice:  tell whether each of the following is a phrase, a subordinate clause, or a principal clause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1.  around the back						7.  speaking softly</a:t>
            </a:r>
          </a:p>
          <a:p>
            <a:r>
              <a:rPr lang="en-CA" dirty="0" smtClean="0"/>
              <a:t>2.  that I loved once						8.  give me a call</a:t>
            </a:r>
          </a:p>
          <a:p>
            <a:r>
              <a:rPr lang="en-CA" dirty="0" smtClean="0"/>
              <a:t>3.  Irina fixed							9.  legends that reflect the beliefs</a:t>
            </a:r>
          </a:p>
          <a:p>
            <a:r>
              <a:rPr lang="en-CA" dirty="0" smtClean="0"/>
              <a:t>4.  if he calls								10.  rehearse your interviewing skills</a:t>
            </a:r>
          </a:p>
          <a:p>
            <a:r>
              <a:rPr lang="en-CA" dirty="0" smtClean="0"/>
              <a:t>5.  it was the seafood</a:t>
            </a:r>
          </a:p>
          <a:p>
            <a:r>
              <a:rPr lang="en-CA" dirty="0" smtClean="0"/>
              <a:t>6.  never in a million years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121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Answers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1.  Phrase									7.  subordinate clause</a:t>
            </a:r>
          </a:p>
          <a:p>
            <a:r>
              <a:rPr lang="en-CA" dirty="0" smtClean="0"/>
              <a:t>2.  subordinate clause						8.  principal clause</a:t>
            </a:r>
          </a:p>
          <a:p>
            <a:r>
              <a:rPr lang="en-CA" dirty="0" smtClean="0"/>
              <a:t>3.  subordinate clause						9.  subordinate clause</a:t>
            </a:r>
          </a:p>
          <a:p>
            <a:r>
              <a:rPr lang="en-CA" dirty="0" smtClean="0"/>
              <a:t>4.  subordinate clause						10.  principal clause</a:t>
            </a:r>
          </a:p>
          <a:p>
            <a:r>
              <a:rPr lang="en-CA" dirty="0" smtClean="0"/>
              <a:t>5.  principal clause</a:t>
            </a:r>
          </a:p>
          <a:p>
            <a:r>
              <a:rPr lang="en-CA" dirty="0" smtClean="0"/>
              <a:t>6.  phrase</a:t>
            </a:r>
          </a:p>
        </p:txBody>
      </p:sp>
    </p:spTree>
    <p:extLst>
      <p:ext uri="{BB962C8B-B14F-4D97-AF65-F5344CB8AC3E}">
        <p14:creationId xmlns:p14="http://schemas.microsoft.com/office/powerpoint/2010/main" val="1967522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1354</TotalTime>
  <Words>266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Mini Lesson 2:  Writing Complete Sentences</vt:lpstr>
      <vt:lpstr>PowerPoint Presentation</vt:lpstr>
      <vt:lpstr>What does a sentence contain?</vt:lpstr>
      <vt:lpstr>Phrases and Clauses</vt:lpstr>
      <vt:lpstr>Examples of Phrases (no verb)</vt:lpstr>
      <vt:lpstr>Examples of Subordinate Clauses (not complete thoughts)</vt:lpstr>
      <vt:lpstr>Examples of Principal Clauses (could be sentences with proper punctuation)</vt:lpstr>
      <vt:lpstr>Practice:  tell whether each of the following is a phrase, a subordinate clause, or a principal clause</vt:lpstr>
      <vt:lpstr>Answers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Lesson 2:  Writing Complete Sentences</dc:title>
  <dc:creator>Lacey Raymond</dc:creator>
  <cp:lastModifiedBy>Lacey Raymond</cp:lastModifiedBy>
  <cp:revision>7</cp:revision>
  <dcterms:created xsi:type="dcterms:W3CDTF">2015-01-11T18:18:30Z</dcterms:created>
  <dcterms:modified xsi:type="dcterms:W3CDTF">2015-04-23T18:36:13Z</dcterms:modified>
</cp:coreProperties>
</file>