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Mini Lesson 4:  Sentences Continued…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3200" dirty="0"/>
              <a:t>Fragments and Run-On Sentences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01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928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sentence fragment?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sentence fragment is a group of words that is punctuated like a sentence but the words do not complete an idea.  A fragment can be corrected by adding the missing words.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663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 fragment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Wandering around downtown.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We are left wondering WHAT happened while wandering downtown or WHO was wandering.  Therefore additional words are needed to complete the idea.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407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What is a Run on Sentence?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run on sentence is when two or more sentences are written as one.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Run-ons occur when writer includes too many thoughts in one sentence.  A run-on sentence also occurs when a writer puts a comma in the place of a period, colon, or semicolon.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03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 Run 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 captured Sarah and held her for ransom, he promised to release her if her father would fork over his antique car collection.</a:t>
            </a:r>
          </a:p>
          <a:p>
            <a:endParaRPr lang="en-CA" dirty="0"/>
          </a:p>
          <a:p>
            <a:r>
              <a:rPr lang="en-CA" dirty="0" smtClean="0"/>
              <a:t>This run-on can be corrected by substituting the comma with a period.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07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Practice-Tell whether each of the following is a fragment, run-on, or complete sentence.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 The Cambrian period of geology began around 570 million years ago.</a:t>
            </a:r>
          </a:p>
          <a:p>
            <a:r>
              <a:rPr lang="en-CA" dirty="0" smtClean="0"/>
              <a:t>2.  Lasted for about 70million years.</a:t>
            </a:r>
          </a:p>
          <a:p>
            <a:r>
              <a:rPr lang="en-CA" dirty="0" smtClean="0"/>
              <a:t>3.  For millions of years, only very simple life forms such as worms and anemones.</a:t>
            </a:r>
          </a:p>
          <a:p>
            <a:r>
              <a:rPr lang="en-CA" dirty="0" smtClean="0"/>
              <a:t>4.  Then a huge explosion of animal evolution took place, in the space of a mere 10 million years virtually all the different phyla, or body types, came into being.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622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complete sentence</a:t>
            </a:r>
          </a:p>
          <a:p>
            <a:r>
              <a:rPr lang="en-CA" dirty="0" smtClean="0"/>
              <a:t>2.   fragment</a:t>
            </a:r>
          </a:p>
          <a:p>
            <a:r>
              <a:rPr lang="en-CA" dirty="0" smtClean="0"/>
              <a:t>3.  fragment</a:t>
            </a:r>
          </a:p>
          <a:p>
            <a:r>
              <a:rPr lang="en-CA" dirty="0" smtClean="0"/>
              <a:t>4.  </a:t>
            </a:r>
            <a:r>
              <a:rPr lang="en-CA" smtClean="0"/>
              <a:t>Run-on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01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289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Mini Lesson 4:  Sentences Continued…</vt:lpstr>
      <vt:lpstr>PowerPoint Presentation</vt:lpstr>
      <vt:lpstr>What is a sentence fragment?</vt:lpstr>
      <vt:lpstr>Example of a fragment</vt:lpstr>
      <vt:lpstr> What is a Run on Sentence?</vt:lpstr>
      <vt:lpstr>Example of a Run On</vt:lpstr>
      <vt:lpstr>Practice-Tell whether each of the following is a fragment, run-on, or complete sentence.</vt:lpstr>
      <vt:lpstr>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Lesson 4:  Sentences Continued…</dc:title>
  <dc:creator>Lacey Raymond</dc:creator>
  <cp:lastModifiedBy>Lacey Raymond</cp:lastModifiedBy>
  <cp:revision>6</cp:revision>
  <dcterms:created xsi:type="dcterms:W3CDTF">2015-01-11T20:41:14Z</dcterms:created>
  <dcterms:modified xsi:type="dcterms:W3CDTF">2015-01-19T04:18:38Z</dcterms:modified>
</cp:coreProperties>
</file>